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61" r:id="rId10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55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34" y="17988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B97688-A7E1-42B7-894B-E988B52437E8}"/>
              </a:ext>
            </a:extLst>
          </p:cNvPr>
          <p:cNvSpPr txBox="1"/>
          <p:nvPr/>
        </p:nvSpPr>
        <p:spPr>
          <a:xfrm>
            <a:off x="7734926" y="4107305"/>
            <a:ext cx="181380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화면에 클릭한 위치를 변경해보자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역행렬을 사용해서</a:t>
            </a:r>
          </a:p>
        </p:txBody>
      </p:sp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4951" y="299802"/>
            <a:ext cx="9144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8A1936-8049-4147-9F80-683A638CF058}"/>
              </a:ext>
            </a:extLst>
          </p:cNvPr>
          <p:cNvSpPr txBox="1"/>
          <p:nvPr/>
        </p:nvSpPr>
        <p:spPr>
          <a:xfrm>
            <a:off x="2698228" y="1164447"/>
            <a:ext cx="2353455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화면 역 투영 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56DE1-0284-4C0D-AAE2-ECC80734A3FE}"/>
              </a:ext>
            </a:extLst>
          </p:cNvPr>
          <p:cNvSpPr txBox="1"/>
          <p:nvPr/>
        </p:nvSpPr>
        <p:spPr>
          <a:xfrm>
            <a:off x="2893101" y="6816377"/>
            <a:ext cx="32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카메라와 가장 </a:t>
            </a:r>
            <a:r>
              <a:rPr lang="ko-KR" altLang="en-US" dirty="0" err="1"/>
              <a:t>가까운점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C85F9-537F-4675-A224-A3DFB16B0A94}"/>
              </a:ext>
            </a:extLst>
          </p:cNvPr>
          <p:cNvSpPr txBox="1"/>
          <p:nvPr/>
        </p:nvSpPr>
        <p:spPr>
          <a:xfrm>
            <a:off x="7180289" y="6488668"/>
            <a:ext cx="254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방정식을 연립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3E68313-8A83-4D43-B882-5EC3242B8D25}"/>
              </a:ext>
            </a:extLst>
          </p:cNvPr>
          <p:cNvSpPr/>
          <p:nvPr/>
        </p:nvSpPr>
        <p:spPr>
          <a:xfrm>
            <a:off x="3357797" y="3942413"/>
            <a:ext cx="599606" cy="2098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AD67E-21D0-42A0-91D4-D382D764695F}"/>
              </a:ext>
            </a:extLst>
          </p:cNvPr>
          <p:cNvSpPr txBox="1"/>
          <p:nvPr/>
        </p:nvSpPr>
        <p:spPr>
          <a:xfrm>
            <a:off x="1471007" y="2368763"/>
            <a:ext cx="4182256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찾으면 광선을 </a:t>
            </a:r>
            <a:r>
              <a:rPr lang="ko-KR" altLang="en-US" dirty="0" err="1"/>
              <a:t>찾을수</a:t>
            </a:r>
            <a:r>
              <a:rPr lang="ko-KR" altLang="en-US" dirty="0"/>
              <a:t> 있고 충돌하는 모든 오브젝트를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22133-16F0-4E6E-BE92-0B9C4820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00763"/>
          </a:xfrm>
        </p:spPr>
        <p:txBody>
          <a:bodyPr>
            <a:normAutofit/>
          </a:bodyPr>
          <a:lstStyle/>
          <a:p>
            <a:r>
              <a:rPr lang="ko-KR" altLang="en-US" dirty="0"/>
              <a:t>적을 변환을 할 수 있도록 하는게 더 중요 </a:t>
            </a:r>
            <a:r>
              <a:rPr lang="ko-KR" altLang="en-US" dirty="0" err="1"/>
              <a:t>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 err="1"/>
              <a:t>경웨</a:t>
            </a:r>
            <a:r>
              <a:rPr lang="ko-KR" altLang="en-US" dirty="0"/>
              <a:t> 따라서는 모델 좌표계에서 어떤 경우는 </a:t>
            </a:r>
            <a:r>
              <a:rPr lang="ko-KR" altLang="en-US" dirty="0" err="1"/>
              <a:t>ㅋㅏ메라</a:t>
            </a:r>
            <a:r>
              <a:rPr lang="ko-KR" altLang="en-US" dirty="0"/>
              <a:t> 좌표계에서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모든 처리의 데이터가 어디 </a:t>
            </a:r>
            <a:r>
              <a:rPr lang="ko-KR" altLang="en-US" dirty="0" err="1"/>
              <a:t>이사느냐</a:t>
            </a:r>
            <a:r>
              <a:rPr lang="en-US" altLang="ko-KR" dirty="0"/>
              <a:t>?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어떤 변환을 </a:t>
            </a:r>
            <a:r>
              <a:rPr lang="ko-KR" altLang="en-US" dirty="0" err="1"/>
              <a:t>하느것이</a:t>
            </a:r>
            <a:r>
              <a:rPr lang="ko-KR" altLang="en-US" dirty="0"/>
              <a:t> 더 </a:t>
            </a:r>
            <a:r>
              <a:rPr lang="ko-KR" altLang="en-US" dirty="0" err="1"/>
              <a:t>유리하나라는</a:t>
            </a:r>
            <a:r>
              <a:rPr lang="ko-KR" altLang="en-US" dirty="0"/>
              <a:t> 것을 </a:t>
            </a:r>
            <a:r>
              <a:rPr lang="ko-KR" altLang="en-US" dirty="0" err="1"/>
              <a:t>생각해야함다</a:t>
            </a:r>
            <a:r>
              <a:rPr lang="en-US" altLang="ko-KR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70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3E76B-B145-432A-A2D6-5CEC4079FC43}"/>
              </a:ext>
            </a:extLst>
          </p:cNvPr>
          <p:cNvSpPr txBox="1"/>
          <p:nvPr/>
        </p:nvSpPr>
        <p:spPr>
          <a:xfrm>
            <a:off x="6303818" y="249382"/>
            <a:ext cx="235527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T&amp;L</a:t>
            </a:r>
          </a:p>
          <a:p>
            <a:r>
              <a:rPr lang="ko-KR" altLang="en-US" dirty="0"/>
              <a:t>이동과 조명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F6976-C7B0-425A-A5F2-8C666D5F53F8}"/>
              </a:ext>
            </a:extLst>
          </p:cNvPr>
          <p:cNvSpPr txBox="1"/>
          <p:nvPr/>
        </p:nvSpPr>
        <p:spPr>
          <a:xfrm>
            <a:off x="831273" y="6091534"/>
            <a:ext cx="3117273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투영 평면은 </a:t>
            </a:r>
            <a:r>
              <a:rPr lang="en-US" altLang="ko-KR" dirty="0" err="1"/>
              <a:t>x,y</a:t>
            </a:r>
            <a:r>
              <a:rPr lang="ko-KR" altLang="en-US" dirty="0"/>
              <a:t>의 </a:t>
            </a:r>
            <a:r>
              <a:rPr lang="en-US" altLang="ko-KR" dirty="0"/>
              <a:t>abs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되는 지점</a:t>
            </a:r>
            <a:r>
              <a:rPr lang="en-US" altLang="ko-KR" dirty="0"/>
              <a:t>, d</a:t>
            </a:r>
            <a:r>
              <a:rPr lang="ko-KR" altLang="en-US" dirty="0"/>
              <a:t>는 이 지점의 </a:t>
            </a:r>
            <a:r>
              <a:rPr lang="en-US" altLang="ko-KR" dirty="0"/>
              <a:t>z </a:t>
            </a:r>
            <a:r>
              <a:rPr lang="ko-KR" altLang="en-US" dirty="0"/>
              <a:t>위치</a:t>
            </a:r>
          </a:p>
        </p:txBody>
      </p:sp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820C0-E381-4904-98E0-A37AA3B7EB83}"/>
              </a:ext>
            </a:extLst>
          </p:cNvPr>
          <p:cNvSpPr txBox="1"/>
          <p:nvPr/>
        </p:nvSpPr>
        <p:spPr>
          <a:xfrm>
            <a:off x="6155703" y="461913"/>
            <a:ext cx="202676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</a:t>
            </a:r>
            <a:r>
              <a:rPr lang="ko-KR" altLang="en-US" dirty="0"/>
              <a:t>인 벡터로 방향을 나타냄 </a:t>
            </a:r>
          </a:p>
        </p:txBody>
      </p:sp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811A-2275-44F9-BE0A-CB91AAD736D9}"/>
              </a:ext>
            </a:extLst>
          </p:cNvPr>
          <p:cNvSpPr txBox="1"/>
          <p:nvPr/>
        </p:nvSpPr>
        <p:spPr>
          <a:xfrm>
            <a:off x="5608947" y="791852"/>
            <a:ext cx="345021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</a:t>
            </a:r>
            <a:r>
              <a:rPr lang="en-US" altLang="ko-KR" dirty="0"/>
              <a:t>= </a:t>
            </a:r>
            <a:r>
              <a:rPr lang="ko-KR" altLang="en-US" dirty="0"/>
              <a:t>단위 벡터 </a:t>
            </a:r>
            <a:r>
              <a:rPr lang="en-US" altLang="ko-KR" dirty="0"/>
              <a:t>* </a:t>
            </a:r>
            <a:r>
              <a:rPr lang="ko-KR" altLang="en-US" dirty="0"/>
              <a:t>속력 </a:t>
            </a:r>
            <a:r>
              <a:rPr lang="en-US" altLang="ko-KR" dirty="0"/>
              <a:t>* </a:t>
            </a:r>
            <a:r>
              <a:rPr lang="ko-KR" altLang="en-US" dirty="0"/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078FA-DA69-4309-A4BA-1686C09FB8E6}"/>
              </a:ext>
            </a:extLst>
          </p:cNvPr>
          <p:cNvSpPr txBox="1"/>
          <p:nvPr/>
        </p:nvSpPr>
        <p:spPr>
          <a:xfrm>
            <a:off x="6014300" y="273378"/>
            <a:ext cx="306371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내적을 이용하여 두 벡터 </a:t>
            </a:r>
            <a:endParaRPr lang="en-US" altLang="ko-KR" dirty="0"/>
          </a:p>
          <a:p>
            <a:r>
              <a:rPr lang="ko-KR" altLang="en-US" dirty="0"/>
              <a:t>사이의 각도를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1067C-9771-4B81-9A54-C710DA9BBD01}"/>
              </a:ext>
            </a:extLst>
          </p:cNvPr>
          <p:cNvSpPr txBox="1"/>
          <p:nvPr/>
        </p:nvSpPr>
        <p:spPr>
          <a:xfrm>
            <a:off x="7074813" y="4967925"/>
            <a:ext cx="21540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내적값은</a:t>
            </a:r>
            <a:r>
              <a:rPr lang="ko-KR" altLang="en-US" dirty="0"/>
              <a:t> 코사인에 비례하기 때문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3D44D-87B5-4FE2-8DAA-239B4A62DFBE}"/>
              </a:ext>
            </a:extLst>
          </p:cNvPr>
          <p:cNvSpPr txBox="1"/>
          <p:nvPr/>
        </p:nvSpPr>
        <p:spPr>
          <a:xfrm>
            <a:off x="3403076" y="4860203"/>
            <a:ext cx="2337848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V </a:t>
            </a:r>
            <a:r>
              <a:rPr lang="ko-KR" altLang="en-US" sz="1100" dirty="0"/>
              <a:t>투영 하고자 하는 벡터</a:t>
            </a:r>
            <a:endParaRPr lang="en-US" altLang="ko-KR" sz="1100" dirty="0"/>
          </a:p>
          <a:p>
            <a:r>
              <a:rPr lang="en-US" altLang="ko-KR" sz="1100" dirty="0"/>
              <a:t>V </a:t>
            </a:r>
            <a:r>
              <a:rPr lang="ko-KR" altLang="en-US" sz="1100" dirty="0"/>
              <a:t>투영이 그려지는 평면의 벡터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1D368-807E-43A7-8090-B15DE32A2475}"/>
              </a:ext>
            </a:extLst>
          </p:cNvPr>
          <p:cNvSpPr txBox="1"/>
          <p:nvPr/>
        </p:nvSpPr>
        <p:spPr>
          <a:xfrm>
            <a:off x="2903455" y="5848923"/>
            <a:ext cx="141402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V </a:t>
            </a:r>
            <a:r>
              <a:rPr lang="ko-KR" altLang="en-US" sz="1000" dirty="0"/>
              <a:t>내적 </a:t>
            </a:r>
            <a:r>
              <a:rPr lang="en-US" altLang="ko-KR" sz="1000" dirty="0"/>
              <a:t>n</a:t>
            </a:r>
            <a:r>
              <a:rPr lang="ko-KR" altLang="en-US" sz="1000" dirty="0"/>
              <a:t>두 </a:t>
            </a:r>
            <a:r>
              <a:rPr lang="ko-KR" altLang="en-US" sz="1000" dirty="0" err="1"/>
              <a:t>백터</a:t>
            </a:r>
            <a:r>
              <a:rPr lang="ko-KR" altLang="en-US" sz="1000" dirty="0"/>
              <a:t> 사이의 코사인 </a:t>
            </a:r>
            <a:r>
              <a:rPr lang="ko-KR" altLang="en-US" sz="1000" dirty="0" err="1"/>
              <a:t>세타</a:t>
            </a:r>
            <a:r>
              <a:rPr lang="ko-KR" altLang="en-US" sz="1000" dirty="0"/>
              <a:t>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4414F-B53A-4F6B-B997-60F59D265838}"/>
              </a:ext>
            </a:extLst>
          </p:cNvPr>
          <p:cNvSpPr txBox="1"/>
          <p:nvPr/>
        </p:nvSpPr>
        <p:spPr>
          <a:xfrm>
            <a:off x="5467546" y="6611779"/>
            <a:ext cx="2337848" cy="24622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Vn</a:t>
            </a:r>
            <a:r>
              <a:rPr lang="ko-KR" altLang="en-US" sz="1000" dirty="0"/>
              <a:t> 내적 </a:t>
            </a:r>
            <a:r>
              <a:rPr lang="en-US" altLang="ko-KR" sz="1000" dirty="0"/>
              <a:t>= V</a:t>
            </a:r>
            <a:r>
              <a:rPr lang="ko-KR" altLang="en-US" sz="1000" dirty="0"/>
              <a:t>가 </a:t>
            </a:r>
            <a:r>
              <a:rPr lang="en-US" altLang="ko-KR" sz="1000" dirty="0"/>
              <a:t>n</a:t>
            </a:r>
            <a:r>
              <a:rPr lang="ko-KR" altLang="en-US" sz="1000" dirty="0"/>
              <a:t>에 투영되는 길이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98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C65B2-A0DE-4D2C-BFAD-944D9CB149B6}"/>
              </a:ext>
            </a:extLst>
          </p:cNvPr>
          <p:cNvSpPr txBox="1"/>
          <p:nvPr/>
        </p:nvSpPr>
        <p:spPr>
          <a:xfrm>
            <a:off x="6475751" y="359764"/>
            <a:ext cx="1948721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코드로 실제 값을 한번 </a:t>
            </a:r>
            <a:r>
              <a:rPr lang="ko-KR" altLang="en-US" dirty="0" err="1"/>
              <a:t>봐야겟음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0CF210-73B8-414E-8247-D5D355A74D68}"/>
              </a:ext>
            </a:extLst>
          </p:cNvPr>
          <p:cNvSpPr/>
          <p:nvPr/>
        </p:nvSpPr>
        <p:spPr>
          <a:xfrm>
            <a:off x="414779" y="1677971"/>
            <a:ext cx="8531258" cy="14517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BEB12-9865-4544-BBF1-593DBE58C27F}"/>
              </a:ext>
            </a:extLst>
          </p:cNvPr>
          <p:cNvSpPr txBox="1"/>
          <p:nvPr/>
        </p:nvSpPr>
        <p:spPr>
          <a:xfrm>
            <a:off x="6340839" y="0"/>
            <a:ext cx="2623280" cy="424731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수직인 좌표 </a:t>
            </a:r>
            <a:endParaRPr lang="en-US" altLang="ko-KR" dirty="0"/>
          </a:p>
          <a:p>
            <a:r>
              <a:rPr lang="en-US" altLang="ko-KR" dirty="0"/>
              <a:t>= cos(90</a:t>
            </a:r>
            <a:r>
              <a:rPr lang="ko-KR" altLang="en-US" dirty="0"/>
              <a:t>도</a:t>
            </a:r>
            <a:r>
              <a:rPr lang="en-US" altLang="ko-KR" dirty="0"/>
              <a:t>) = 0</a:t>
            </a:r>
          </a:p>
          <a:p>
            <a:endParaRPr lang="en-US" altLang="ko-KR" dirty="0"/>
          </a:p>
          <a:p>
            <a:r>
              <a:rPr lang="ko-KR" altLang="en-US" dirty="0"/>
              <a:t>평면 위의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예각인 좌표</a:t>
            </a:r>
            <a:endParaRPr lang="en-US" altLang="ko-KR" dirty="0"/>
          </a:p>
          <a:p>
            <a:r>
              <a:rPr lang="en-US" altLang="ko-KR" dirty="0"/>
              <a:t>Cos (0&lt;x&lt;90) = 0&gt;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평면 뒤의 좌표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 </a:t>
            </a:r>
            <a:r>
              <a:rPr lang="ko-KR" altLang="en-US" dirty="0" err="1"/>
              <a:t>법선과</a:t>
            </a:r>
            <a:r>
              <a:rPr lang="ko-KR" altLang="en-US" dirty="0"/>
              <a:t> 둔각인 좌표</a:t>
            </a:r>
            <a:endParaRPr lang="en-US" altLang="ko-KR" dirty="0"/>
          </a:p>
          <a:p>
            <a:r>
              <a:rPr lang="en-US" altLang="ko-KR" dirty="0"/>
              <a:t>Cos (0&lt;x&lt;90) = 0&lt;0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/>
              <a:t> </a:t>
            </a:r>
            <a:r>
              <a:rPr lang="ko-KR" altLang="en-US" dirty="0" err="1"/>
              <a:t>물체를구현하기</a:t>
            </a:r>
            <a:r>
              <a:rPr lang="ko-KR" altLang="en-US" dirty="0"/>
              <a:t> 위한 </a:t>
            </a:r>
            <a:endParaRPr lang="en-US" altLang="ko-KR" dirty="0"/>
          </a:p>
          <a:p>
            <a:r>
              <a:rPr lang="ko-KR" altLang="en-US" dirty="0"/>
              <a:t>데이터들의 집합</a:t>
            </a:r>
          </a:p>
        </p:txBody>
      </p:sp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1127</Words>
  <Application>Microsoft Office PowerPoint</Application>
  <PresentationFormat>화면 슬라이드 쇼(4:3)</PresentationFormat>
  <Paragraphs>283</Paragraphs>
  <Slides>106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0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PowerPoint 프레젠테이션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  <vt:lpstr>적을 변환을 할 수 있도록 하는게 더 중요 할수 있다.  경웨 따라서는 모델 좌표계에서 어떤 경우는 ㅋㅏ메라 좌표계에서  모든 처리의 데이터가 어디 이사느냐?  어떤 변환을 하느것이 더 유리하나라는 것을 생각해야함다..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45</cp:revision>
  <dcterms:created xsi:type="dcterms:W3CDTF">2018-03-06T02:05:59Z</dcterms:created>
  <dcterms:modified xsi:type="dcterms:W3CDTF">2018-05-04T05:44:58Z</dcterms:modified>
</cp:coreProperties>
</file>